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0" d="100"/>
          <a:sy n="90" d="100"/>
        </p:scale>
        <p:origin x="14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6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55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0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71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85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9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6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18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3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02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F27CA-DB0F-4545-ADD4-B3A12423A1CB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2E09A-726F-4D8C-B105-EE3CEE456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4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21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29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Hartman</dc:creator>
  <cp:lastModifiedBy>Jennifer Hartman</cp:lastModifiedBy>
  <cp:revision>1</cp:revision>
  <dcterms:created xsi:type="dcterms:W3CDTF">2025-09-17T14:52:36Z</dcterms:created>
  <dcterms:modified xsi:type="dcterms:W3CDTF">2025-09-17T14:55:55Z</dcterms:modified>
</cp:coreProperties>
</file>